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508125" cy="1262063"/>
  <p:notesSz cx="6858000" cy="9144000"/>
  <p:defaultTextStyle>
    <a:defPPr>
      <a:defRPr lang="en-US"/>
    </a:defPPr>
    <a:lvl1pPr marL="0" algn="l" defTabSz="79128" rtl="0" eaLnBrk="1" latinLnBrk="0" hangingPunct="1">
      <a:defRPr sz="400" kern="1200">
        <a:solidFill>
          <a:schemeClr val="tx1"/>
        </a:solidFill>
        <a:latin typeface="+mn-lt"/>
        <a:ea typeface="+mn-ea"/>
        <a:cs typeface="+mn-cs"/>
      </a:defRPr>
    </a:lvl1pPr>
    <a:lvl2pPr marL="79128" algn="l" defTabSz="79128" rtl="0" eaLnBrk="1" latinLnBrk="0" hangingPunct="1">
      <a:defRPr sz="400" kern="1200">
        <a:solidFill>
          <a:schemeClr val="tx1"/>
        </a:solidFill>
        <a:latin typeface="+mn-lt"/>
        <a:ea typeface="+mn-ea"/>
        <a:cs typeface="+mn-cs"/>
      </a:defRPr>
    </a:lvl2pPr>
    <a:lvl3pPr marL="158256" algn="l" defTabSz="79128" rtl="0" eaLnBrk="1" latinLnBrk="0" hangingPunct="1">
      <a:defRPr sz="400" kern="1200">
        <a:solidFill>
          <a:schemeClr val="tx1"/>
        </a:solidFill>
        <a:latin typeface="+mn-lt"/>
        <a:ea typeface="+mn-ea"/>
        <a:cs typeface="+mn-cs"/>
      </a:defRPr>
    </a:lvl3pPr>
    <a:lvl4pPr marL="237384" algn="l" defTabSz="79128" rtl="0" eaLnBrk="1" latinLnBrk="0" hangingPunct="1">
      <a:defRPr sz="400" kern="1200">
        <a:solidFill>
          <a:schemeClr val="tx1"/>
        </a:solidFill>
        <a:latin typeface="+mn-lt"/>
        <a:ea typeface="+mn-ea"/>
        <a:cs typeface="+mn-cs"/>
      </a:defRPr>
    </a:lvl4pPr>
    <a:lvl5pPr marL="316512" algn="l" defTabSz="79128" rtl="0" eaLnBrk="1" latinLnBrk="0" hangingPunct="1">
      <a:defRPr sz="400" kern="1200">
        <a:solidFill>
          <a:schemeClr val="tx1"/>
        </a:solidFill>
        <a:latin typeface="+mn-lt"/>
        <a:ea typeface="+mn-ea"/>
        <a:cs typeface="+mn-cs"/>
      </a:defRPr>
    </a:lvl5pPr>
    <a:lvl6pPr marL="395640" algn="l" defTabSz="79128" rtl="0" eaLnBrk="1" latinLnBrk="0" hangingPunct="1">
      <a:defRPr sz="400" kern="1200">
        <a:solidFill>
          <a:schemeClr val="tx1"/>
        </a:solidFill>
        <a:latin typeface="+mn-lt"/>
        <a:ea typeface="+mn-ea"/>
        <a:cs typeface="+mn-cs"/>
      </a:defRPr>
    </a:lvl6pPr>
    <a:lvl7pPr marL="474767" algn="l" defTabSz="79128" rtl="0" eaLnBrk="1" latinLnBrk="0" hangingPunct="1">
      <a:defRPr sz="400" kern="1200">
        <a:solidFill>
          <a:schemeClr val="tx1"/>
        </a:solidFill>
        <a:latin typeface="+mn-lt"/>
        <a:ea typeface="+mn-ea"/>
        <a:cs typeface="+mn-cs"/>
      </a:defRPr>
    </a:lvl7pPr>
    <a:lvl8pPr marL="553895" algn="l" defTabSz="79128" rtl="0" eaLnBrk="1" latinLnBrk="0" hangingPunct="1">
      <a:defRPr sz="400" kern="1200">
        <a:solidFill>
          <a:schemeClr val="tx1"/>
        </a:solidFill>
        <a:latin typeface="+mn-lt"/>
        <a:ea typeface="+mn-ea"/>
        <a:cs typeface="+mn-cs"/>
      </a:defRPr>
    </a:lvl8pPr>
    <a:lvl9pPr marL="633023" algn="l" defTabSz="79128" rtl="0" eaLnBrk="1" latinLnBrk="0" hangingPunct="1">
      <a:defRPr sz="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>
        <p:scale>
          <a:sx n="307" d="100"/>
          <a:sy n="307" d="100"/>
        </p:scale>
        <p:origin x="-4448" y="-1288"/>
      </p:cViewPr>
      <p:guideLst>
        <p:guide orient="horz" pos="398"/>
        <p:guide pos="47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110" y="392060"/>
            <a:ext cx="1281907" cy="2705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220" y="715170"/>
            <a:ext cx="1055687" cy="32252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91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82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73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65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5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747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53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330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919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687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0862" y="36810"/>
            <a:ext cx="220458" cy="782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62" y="36810"/>
            <a:ext cx="636764" cy="782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521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131" y="810992"/>
            <a:ext cx="1281907" cy="250660"/>
          </a:xfrm>
        </p:spPr>
        <p:txBody>
          <a:bodyPr anchor="t"/>
          <a:lstStyle>
            <a:lvl1pPr algn="l">
              <a:defRPr sz="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131" y="534917"/>
            <a:ext cx="1281907" cy="276076"/>
          </a:xfrm>
        </p:spPr>
        <p:txBody>
          <a:bodyPr anchor="b"/>
          <a:lstStyle>
            <a:lvl1pPr marL="0" indent="0">
              <a:buNone/>
              <a:defRPr sz="400">
                <a:solidFill>
                  <a:schemeClr val="tx1">
                    <a:tint val="75000"/>
                  </a:schemeClr>
                </a:solidFill>
              </a:defRPr>
            </a:lvl1pPr>
            <a:lvl2pPr marL="79128" indent="0">
              <a:buNone/>
              <a:defRPr sz="400">
                <a:solidFill>
                  <a:schemeClr val="tx1">
                    <a:tint val="75000"/>
                  </a:schemeClr>
                </a:solidFill>
              </a:defRPr>
            </a:lvl2pPr>
            <a:lvl3pPr marL="158256" indent="0">
              <a:buNone/>
              <a:defRPr sz="400">
                <a:solidFill>
                  <a:schemeClr val="tx1">
                    <a:tint val="75000"/>
                  </a:schemeClr>
                </a:solidFill>
              </a:defRPr>
            </a:lvl3pPr>
            <a:lvl4pPr marL="237384" indent="0">
              <a:buNone/>
              <a:defRPr sz="200">
                <a:solidFill>
                  <a:schemeClr val="tx1">
                    <a:tint val="75000"/>
                  </a:schemeClr>
                </a:solidFill>
              </a:defRPr>
            </a:lvl4pPr>
            <a:lvl5pPr marL="316512" indent="0">
              <a:buNone/>
              <a:defRPr sz="200">
                <a:solidFill>
                  <a:schemeClr val="tx1">
                    <a:tint val="75000"/>
                  </a:schemeClr>
                </a:solidFill>
              </a:defRPr>
            </a:lvl5pPr>
            <a:lvl6pPr marL="395640" indent="0">
              <a:buNone/>
              <a:defRPr sz="200">
                <a:solidFill>
                  <a:schemeClr val="tx1">
                    <a:tint val="75000"/>
                  </a:schemeClr>
                </a:solidFill>
              </a:defRPr>
            </a:lvl6pPr>
            <a:lvl7pPr marL="474767" indent="0">
              <a:buNone/>
              <a:defRPr sz="200">
                <a:solidFill>
                  <a:schemeClr val="tx1">
                    <a:tint val="75000"/>
                  </a:schemeClr>
                </a:solidFill>
              </a:defRPr>
            </a:lvl7pPr>
            <a:lvl8pPr marL="553895" indent="0">
              <a:buNone/>
              <a:defRPr sz="200">
                <a:solidFill>
                  <a:schemeClr val="tx1">
                    <a:tint val="75000"/>
                  </a:schemeClr>
                </a:solidFill>
              </a:defRPr>
            </a:lvl8pPr>
            <a:lvl9pPr marL="633023" indent="0">
              <a:buNone/>
              <a:defRPr sz="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342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963" y="213851"/>
            <a:ext cx="428611" cy="605323"/>
          </a:xfrm>
        </p:spPr>
        <p:txBody>
          <a:bodyPr/>
          <a:lstStyle>
            <a:lvl1pPr>
              <a:defRPr sz="500"/>
            </a:lvl1pPr>
            <a:lvl2pPr>
              <a:defRPr sz="500"/>
            </a:lvl2pPr>
            <a:lvl3pPr>
              <a:defRPr sz="400"/>
            </a:lvl3pPr>
            <a:lvl4pPr>
              <a:defRPr sz="400"/>
            </a:lvl4pPr>
            <a:lvl5pPr>
              <a:defRPr sz="400"/>
            </a:lvl5pPr>
            <a:lvl6pPr>
              <a:defRPr sz="400"/>
            </a:lvl6pPr>
            <a:lvl7pPr>
              <a:defRPr sz="400"/>
            </a:lvl7pPr>
            <a:lvl8pPr>
              <a:defRPr sz="400"/>
            </a:lvl8pPr>
            <a:lvl9pPr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709" y="213851"/>
            <a:ext cx="428611" cy="605323"/>
          </a:xfrm>
        </p:spPr>
        <p:txBody>
          <a:bodyPr/>
          <a:lstStyle>
            <a:lvl1pPr>
              <a:defRPr sz="500"/>
            </a:lvl1pPr>
            <a:lvl2pPr>
              <a:defRPr sz="500"/>
            </a:lvl2pPr>
            <a:lvl3pPr>
              <a:defRPr sz="400"/>
            </a:lvl3pPr>
            <a:lvl4pPr>
              <a:defRPr sz="400"/>
            </a:lvl4pPr>
            <a:lvl5pPr>
              <a:defRPr sz="400"/>
            </a:lvl5pPr>
            <a:lvl6pPr>
              <a:defRPr sz="400"/>
            </a:lvl6pPr>
            <a:lvl7pPr>
              <a:defRPr sz="400"/>
            </a:lvl7pPr>
            <a:lvl8pPr>
              <a:defRPr sz="400"/>
            </a:lvl8pPr>
            <a:lvl9pPr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42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07" y="50541"/>
            <a:ext cx="1357313" cy="21034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06" y="282504"/>
            <a:ext cx="666350" cy="117734"/>
          </a:xfrm>
        </p:spPr>
        <p:txBody>
          <a:bodyPr anchor="b"/>
          <a:lstStyle>
            <a:lvl1pPr marL="0" indent="0">
              <a:buNone/>
              <a:defRPr sz="500" b="1"/>
            </a:lvl1pPr>
            <a:lvl2pPr marL="79128" indent="0">
              <a:buNone/>
              <a:defRPr sz="400" b="1"/>
            </a:lvl2pPr>
            <a:lvl3pPr marL="158256" indent="0">
              <a:buNone/>
              <a:defRPr sz="400" b="1"/>
            </a:lvl3pPr>
            <a:lvl4pPr marL="237384" indent="0">
              <a:buNone/>
              <a:defRPr sz="400" b="1"/>
            </a:lvl4pPr>
            <a:lvl5pPr marL="316512" indent="0">
              <a:buNone/>
              <a:defRPr sz="400" b="1"/>
            </a:lvl5pPr>
            <a:lvl6pPr marL="395640" indent="0">
              <a:buNone/>
              <a:defRPr sz="400" b="1"/>
            </a:lvl6pPr>
            <a:lvl7pPr marL="474767" indent="0">
              <a:buNone/>
              <a:defRPr sz="400" b="1"/>
            </a:lvl7pPr>
            <a:lvl8pPr marL="553895" indent="0">
              <a:buNone/>
              <a:defRPr sz="400" b="1"/>
            </a:lvl8pPr>
            <a:lvl9pPr marL="633023" indent="0">
              <a:buNone/>
              <a:defRPr sz="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06" y="400239"/>
            <a:ext cx="666350" cy="727147"/>
          </a:xfrm>
        </p:spPr>
        <p:txBody>
          <a:bodyPr/>
          <a:lstStyle>
            <a:lvl1pPr>
              <a:defRPr sz="500"/>
            </a:lvl1pPr>
            <a:lvl2pPr>
              <a:defRPr sz="400"/>
            </a:lvl2pPr>
            <a:lvl3pPr>
              <a:defRPr sz="400"/>
            </a:lvl3pPr>
            <a:lvl4pPr>
              <a:defRPr sz="400"/>
            </a:lvl4pPr>
            <a:lvl5pPr>
              <a:defRPr sz="400"/>
            </a:lvl5pPr>
            <a:lvl6pPr>
              <a:defRPr sz="400"/>
            </a:lvl6pPr>
            <a:lvl7pPr>
              <a:defRPr sz="400"/>
            </a:lvl7pPr>
            <a:lvl8pPr>
              <a:defRPr sz="400"/>
            </a:lvl8pPr>
            <a:lvl9pPr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6107" y="282504"/>
            <a:ext cx="666613" cy="117734"/>
          </a:xfrm>
        </p:spPr>
        <p:txBody>
          <a:bodyPr anchor="b"/>
          <a:lstStyle>
            <a:lvl1pPr marL="0" indent="0">
              <a:buNone/>
              <a:defRPr sz="500" b="1"/>
            </a:lvl1pPr>
            <a:lvl2pPr marL="79128" indent="0">
              <a:buNone/>
              <a:defRPr sz="400" b="1"/>
            </a:lvl2pPr>
            <a:lvl3pPr marL="158256" indent="0">
              <a:buNone/>
              <a:defRPr sz="400" b="1"/>
            </a:lvl3pPr>
            <a:lvl4pPr marL="237384" indent="0">
              <a:buNone/>
              <a:defRPr sz="400" b="1"/>
            </a:lvl4pPr>
            <a:lvl5pPr marL="316512" indent="0">
              <a:buNone/>
              <a:defRPr sz="400" b="1"/>
            </a:lvl5pPr>
            <a:lvl6pPr marL="395640" indent="0">
              <a:buNone/>
              <a:defRPr sz="400" b="1"/>
            </a:lvl6pPr>
            <a:lvl7pPr marL="474767" indent="0">
              <a:buNone/>
              <a:defRPr sz="400" b="1"/>
            </a:lvl7pPr>
            <a:lvl8pPr marL="553895" indent="0">
              <a:buNone/>
              <a:defRPr sz="400" b="1"/>
            </a:lvl8pPr>
            <a:lvl9pPr marL="633023" indent="0">
              <a:buNone/>
              <a:defRPr sz="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6107" y="400239"/>
            <a:ext cx="666613" cy="727147"/>
          </a:xfrm>
        </p:spPr>
        <p:txBody>
          <a:bodyPr/>
          <a:lstStyle>
            <a:lvl1pPr>
              <a:defRPr sz="500"/>
            </a:lvl1pPr>
            <a:lvl2pPr>
              <a:defRPr sz="400"/>
            </a:lvl2pPr>
            <a:lvl3pPr>
              <a:defRPr sz="400"/>
            </a:lvl3pPr>
            <a:lvl4pPr>
              <a:defRPr sz="400"/>
            </a:lvl4pPr>
            <a:lvl5pPr>
              <a:defRPr sz="400"/>
            </a:lvl5pPr>
            <a:lvl6pPr>
              <a:defRPr sz="400"/>
            </a:lvl6pPr>
            <a:lvl7pPr>
              <a:defRPr sz="400"/>
            </a:lvl7pPr>
            <a:lvl8pPr>
              <a:defRPr sz="400"/>
            </a:lvl8pPr>
            <a:lvl9pPr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878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08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229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06" y="50250"/>
            <a:ext cx="496163" cy="213849"/>
          </a:xfrm>
        </p:spPr>
        <p:txBody>
          <a:bodyPr anchor="b"/>
          <a:lstStyle>
            <a:lvl1pPr algn="l">
              <a:defRPr sz="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9636" y="50250"/>
            <a:ext cx="843085" cy="1077136"/>
          </a:xfrm>
        </p:spPr>
        <p:txBody>
          <a:bodyPr/>
          <a:lstStyle>
            <a:lvl1pPr>
              <a:defRPr sz="600"/>
            </a:lvl1pPr>
            <a:lvl2pPr>
              <a:defRPr sz="500"/>
            </a:lvl2pPr>
            <a:lvl3pPr>
              <a:defRPr sz="500"/>
            </a:lvl3pPr>
            <a:lvl4pPr>
              <a:defRPr sz="400"/>
            </a:lvl4pPr>
            <a:lvl5pPr>
              <a:defRPr sz="400"/>
            </a:lvl5pPr>
            <a:lvl6pPr>
              <a:defRPr sz="400"/>
            </a:lvl6pPr>
            <a:lvl7pPr>
              <a:defRPr sz="400"/>
            </a:lvl7pPr>
            <a:lvl8pPr>
              <a:defRPr sz="400"/>
            </a:lvl8pPr>
            <a:lvl9pPr>
              <a:defRPr sz="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406" y="264099"/>
            <a:ext cx="496163" cy="863286"/>
          </a:xfrm>
        </p:spPr>
        <p:txBody>
          <a:bodyPr/>
          <a:lstStyle>
            <a:lvl1pPr marL="0" indent="0">
              <a:buNone/>
              <a:defRPr sz="200"/>
            </a:lvl1pPr>
            <a:lvl2pPr marL="79128" indent="0">
              <a:buNone/>
              <a:defRPr sz="200"/>
            </a:lvl2pPr>
            <a:lvl3pPr marL="158256" indent="0">
              <a:buNone/>
              <a:defRPr sz="200"/>
            </a:lvl3pPr>
            <a:lvl4pPr marL="237384" indent="0">
              <a:buNone/>
              <a:defRPr sz="100"/>
            </a:lvl4pPr>
            <a:lvl5pPr marL="316512" indent="0">
              <a:buNone/>
              <a:defRPr sz="100"/>
            </a:lvl5pPr>
            <a:lvl6pPr marL="395640" indent="0">
              <a:buNone/>
              <a:defRPr sz="100"/>
            </a:lvl6pPr>
            <a:lvl7pPr marL="474767" indent="0">
              <a:buNone/>
              <a:defRPr sz="100"/>
            </a:lvl7pPr>
            <a:lvl8pPr marL="553895" indent="0">
              <a:buNone/>
              <a:defRPr sz="100"/>
            </a:lvl8pPr>
            <a:lvl9pPr marL="633023" indent="0">
              <a:buNone/>
              <a:defRPr sz="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573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603" y="883444"/>
            <a:ext cx="904875" cy="104295"/>
          </a:xfrm>
        </p:spPr>
        <p:txBody>
          <a:bodyPr anchor="b"/>
          <a:lstStyle>
            <a:lvl1pPr algn="l">
              <a:defRPr sz="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5603" y="112769"/>
            <a:ext cx="904875" cy="757238"/>
          </a:xfrm>
        </p:spPr>
        <p:txBody>
          <a:bodyPr/>
          <a:lstStyle>
            <a:lvl1pPr marL="0" indent="0">
              <a:buNone/>
              <a:defRPr sz="600"/>
            </a:lvl1pPr>
            <a:lvl2pPr marL="79128" indent="0">
              <a:buNone/>
              <a:defRPr sz="500"/>
            </a:lvl2pPr>
            <a:lvl3pPr marL="158256" indent="0">
              <a:buNone/>
              <a:defRPr sz="500"/>
            </a:lvl3pPr>
            <a:lvl4pPr marL="237384" indent="0">
              <a:buNone/>
              <a:defRPr sz="400"/>
            </a:lvl4pPr>
            <a:lvl5pPr marL="316512" indent="0">
              <a:buNone/>
              <a:defRPr sz="400"/>
            </a:lvl5pPr>
            <a:lvl6pPr marL="395640" indent="0">
              <a:buNone/>
              <a:defRPr sz="400"/>
            </a:lvl6pPr>
            <a:lvl7pPr marL="474767" indent="0">
              <a:buNone/>
              <a:defRPr sz="400"/>
            </a:lvl7pPr>
            <a:lvl8pPr marL="553895" indent="0">
              <a:buNone/>
              <a:defRPr sz="400"/>
            </a:lvl8pPr>
            <a:lvl9pPr marL="633023" indent="0">
              <a:buNone/>
              <a:defRPr sz="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5603" y="987741"/>
            <a:ext cx="904875" cy="148116"/>
          </a:xfrm>
        </p:spPr>
        <p:txBody>
          <a:bodyPr/>
          <a:lstStyle>
            <a:lvl1pPr marL="0" indent="0">
              <a:buNone/>
              <a:defRPr sz="200"/>
            </a:lvl1pPr>
            <a:lvl2pPr marL="79128" indent="0">
              <a:buNone/>
              <a:defRPr sz="200"/>
            </a:lvl2pPr>
            <a:lvl3pPr marL="158256" indent="0">
              <a:buNone/>
              <a:defRPr sz="200"/>
            </a:lvl3pPr>
            <a:lvl4pPr marL="237384" indent="0">
              <a:buNone/>
              <a:defRPr sz="100"/>
            </a:lvl4pPr>
            <a:lvl5pPr marL="316512" indent="0">
              <a:buNone/>
              <a:defRPr sz="100"/>
            </a:lvl5pPr>
            <a:lvl6pPr marL="395640" indent="0">
              <a:buNone/>
              <a:defRPr sz="100"/>
            </a:lvl6pPr>
            <a:lvl7pPr marL="474767" indent="0">
              <a:buNone/>
              <a:defRPr sz="100"/>
            </a:lvl7pPr>
            <a:lvl8pPr marL="553895" indent="0">
              <a:buNone/>
              <a:defRPr sz="100"/>
            </a:lvl8pPr>
            <a:lvl9pPr marL="633023" indent="0">
              <a:buNone/>
              <a:defRPr sz="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578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07" y="50541"/>
            <a:ext cx="1357313" cy="210344"/>
          </a:xfrm>
          <a:prstGeom prst="rect">
            <a:avLst/>
          </a:prstGeom>
        </p:spPr>
        <p:txBody>
          <a:bodyPr vert="horz" lIns="15825" tIns="7912" rIns="15825" bIns="791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07" y="294482"/>
            <a:ext cx="1357313" cy="832903"/>
          </a:xfrm>
          <a:prstGeom prst="rect">
            <a:avLst/>
          </a:prstGeom>
        </p:spPr>
        <p:txBody>
          <a:bodyPr vert="horz" lIns="15825" tIns="7912" rIns="15825" bIns="791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08" y="1169747"/>
            <a:ext cx="351895" cy="67193"/>
          </a:xfrm>
          <a:prstGeom prst="rect">
            <a:avLst/>
          </a:prstGeom>
        </p:spPr>
        <p:txBody>
          <a:bodyPr vert="horz" lIns="15825" tIns="7912" rIns="15825" bIns="7912" rtlCol="0" anchor="ctr"/>
          <a:lstStyle>
            <a:lvl1pPr algn="l">
              <a:defRPr sz="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A5B76-38A9-D347-8C45-85A8B27C1241}" type="datetimeFigureOut">
              <a:rPr lang="en-US" smtClean="0"/>
              <a:t>12/12/14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5277" y="1169747"/>
            <a:ext cx="477573" cy="67193"/>
          </a:xfrm>
          <a:prstGeom prst="rect">
            <a:avLst/>
          </a:prstGeom>
        </p:spPr>
        <p:txBody>
          <a:bodyPr vert="horz" lIns="15825" tIns="7912" rIns="15825" bIns="7912" rtlCol="0" anchor="ctr"/>
          <a:lstStyle>
            <a:lvl1pPr algn="ctr">
              <a:defRPr sz="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0824" y="1169747"/>
            <a:ext cx="351895" cy="67193"/>
          </a:xfrm>
          <a:prstGeom prst="rect">
            <a:avLst/>
          </a:prstGeom>
        </p:spPr>
        <p:txBody>
          <a:bodyPr vert="horz" lIns="15825" tIns="7912" rIns="15825" bIns="7912" rtlCol="0" anchor="ctr"/>
          <a:lstStyle>
            <a:lvl1pPr algn="r">
              <a:defRPr sz="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5216C-16C9-DB4C-81E1-8118EC82F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93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79128" rtl="0" eaLnBrk="1" latinLnBrk="0" hangingPunct="1">
        <a:spcBef>
          <a:spcPct val="0"/>
        </a:spcBef>
        <a:buNone/>
        <a:defRPr sz="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9346" indent="-59346" algn="l" defTabSz="79128" rtl="0" eaLnBrk="1" latinLnBrk="0" hangingPunct="1">
        <a:spcBef>
          <a:spcPct val="20000"/>
        </a:spcBef>
        <a:buFont typeface="Arial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1pPr>
      <a:lvl2pPr marL="128583" indent="-49455" algn="l" defTabSz="79128" rtl="0" eaLnBrk="1" latinLnBrk="0" hangingPunct="1">
        <a:spcBef>
          <a:spcPct val="20000"/>
        </a:spcBef>
        <a:buFont typeface="Arial"/>
        <a:buChar char="–"/>
        <a:defRPr sz="500" kern="1200">
          <a:solidFill>
            <a:schemeClr val="tx1"/>
          </a:solidFill>
          <a:latin typeface="+mn-lt"/>
          <a:ea typeface="+mn-ea"/>
          <a:cs typeface="+mn-cs"/>
        </a:defRPr>
      </a:lvl2pPr>
      <a:lvl3pPr marL="197820" indent="-39564" algn="l" defTabSz="79128" rtl="0" eaLnBrk="1" latinLnBrk="0" hangingPunct="1">
        <a:spcBef>
          <a:spcPct val="20000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3pPr>
      <a:lvl4pPr marL="276947" indent="-39564" algn="l" defTabSz="79128" rtl="0" eaLnBrk="1" latinLnBrk="0" hangingPunct="1">
        <a:spcBef>
          <a:spcPct val="20000"/>
        </a:spcBef>
        <a:buFont typeface="Arial"/>
        <a:buChar char="–"/>
        <a:defRPr sz="400" kern="1200">
          <a:solidFill>
            <a:schemeClr val="tx1"/>
          </a:solidFill>
          <a:latin typeface="+mn-lt"/>
          <a:ea typeface="+mn-ea"/>
          <a:cs typeface="+mn-cs"/>
        </a:defRPr>
      </a:lvl4pPr>
      <a:lvl5pPr marL="356076" indent="-39564" algn="l" defTabSz="79128" rtl="0" eaLnBrk="1" latinLnBrk="0" hangingPunct="1">
        <a:spcBef>
          <a:spcPct val="20000"/>
        </a:spcBef>
        <a:buFont typeface="Arial"/>
        <a:buChar char="»"/>
        <a:defRPr sz="400" kern="1200">
          <a:solidFill>
            <a:schemeClr val="tx1"/>
          </a:solidFill>
          <a:latin typeface="+mn-lt"/>
          <a:ea typeface="+mn-ea"/>
          <a:cs typeface="+mn-cs"/>
        </a:defRPr>
      </a:lvl5pPr>
      <a:lvl6pPr marL="435203" indent="-39564" algn="l" defTabSz="79128" rtl="0" eaLnBrk="1" latinLnBrk="0" hangingPunct="1">
        <a:spcBef>
          <a:spcPct val="20000"/>
        </a:spcBef>
        <a:buFont typeface="Arial"/>
        <a:buChar char="•"/>
        <a:defRPr sz="400" kern="1200">
          <a:solidFill>
            <a:schemeClr val="tx1"/>
          </a:solidFill>
          <a:latin typeface="+mn-lt"/>
          <a:ea typeface="+mn-ea"/>
          <a:cs typeface="+mn-cs"/>
        </a:defRPr>
      </a:lvl6pPr>
      <a:lvl7pPr marL="514332" indent="-39564" algn="l" defTabSz="79128" rtl="0" eaLnBrk="1" latinLnBrk="0" hangingPunct="1">
        <a:spcBef>
          <a:spcPct val="20000"/>
        </a:spcBef>
        <a:buFont typeface="Arial"/>
        <a:buChar char="•"/>
        <a:defRPr sz="400" kern="1200">
          <a:solidFill>
            <a:schemeClr val="tx1"/>
          </a:solidFill>
          <a:latin typeface="+mn-lt"/>
          <a:ea typeface="+mn-ea"/>
          <a:cs typeface="+mn-cs"/>
        </a:defRPr>
      </a:lvl7pPr>
      <a:lvl8pPr marL="593460" indent="-39564" algn="l" defTabSz="79128" rtl="0" eaLnBrk="1" latinLnBrk="0" hangingPunct="1">
        <a:spcBef>
          <a:spcPct val="20000"/>
        </a:spcBef>
        <a:buFont typeface="Arial"/>
        <a:buChar char="•"/>
        <a:defRPr sz="400" kern="1200">
          <a:solidFill>
            <a:schemeClr val="tx1"/>
          </a:solidFill>
          <a:latin typeface="+mn-lt"/>
          <a:ea typeface="+mn-ea"/>
          <a:cs typeface="+mn-cs"/>
        </a:defRPr>
      </a:lvl8pPr>
      <a:lvl9pPr marL="672587" indent="-39564" algn="l" defTabSz="79128" rtl="0" eaLnBrk="1" latinLnBrk="0" hangingPunct="1">
        <a:spcBef>
          <a:spcPct val="20000"/>
        </a:spcBef>
        <a:buFont typeface="Arial"/>
        <a:buChar char="•"/>
        <a:defRPr sz="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9128" rtl="0" eaLnBrk="1" latinLnBrk="0" hangingPunct="1">
        <a:defRPr sz="400" kern="1200">
          <a:solidFill>
            <a:schemeClr val="tx1"/>
          </a:solidFill>
          <a:latin typeface="+mn-lt"/>
          <a:ea typeface="+mn-ea"/>
          <a:cs typeface="+mn-cs"/>
        </a:defRPr>
      </a:lvl1pPr>
      <a:lvl2pPr marL="79128" algn="l" defTabSz="79128" rtl="0" eaLnBrk="1" latinLnBrk="0" hangingPunct="1">
        <a:defRPr sz="400" kern="1200">
          <a:solidFill>
            <a:schemeClr val="tx1"/>
          </a:solidFill>
          <a:latin typeface="+mn-lt"/>
          <a:ea typeface="+mn-ea"/>
          <a:cs typeface="+mn-cs"/>
        </a:defRPr>
      </a:lvl2pPr>
      <a:lvl3pPr marL="158256" algn="l" defTabSz="79128" rtl="0" eaLnBrk="1" latinLnBrk="0" hangingPunct="1">
        <a:defRPr sz="400" kern="1200">
          <a:solidFill>
            <a:schemeClr val="tx1"/>
          </a:solidFill>
          <a:latin typeface="+mn-lt"/>
          <a:ea typeface="+mn-ea"/>
          <a:cs typeface="+mn-cs"/>
        </a:defRPr>
      </a:lvl3pPr>
      <a:lvl4pPr marL="237384" algn="l" defTabSz="79128" rtl="0" eaLnBrk="1" latinLnBrk="0" hangingPunct="1">
        <a:defRPr sz="400" kern="1200">
          <a:solidFill>
            <a:schemeClr val="tx1"/>
          </a:solidFill>
          <a:latin typeface="+mn-lt"/>
          <a:ea typeface="+mn-ea"/>
          <a:cs typeface="+mn-cs"/>
        </a:defRPr>
      </a:lvl4pPr>
      <a:lvl5pPr marL="316512" algn="l" defTabSz="79128" rtl="0" eaLnBrk="1" latinLnBrk="0" hangingPunct="1">
        <a:defRPr sz="400" kern="1200">
          <a:solidFill>
            <a:schemeClr val="tx1"/>
          </a:solidFill>
          <a:latin typeface="+mn-lt"/>
          <a:ea typeface="+mn-ea"/>
          <a:cs typeface="+mn-cs"/>
        </a:defRPr>
      </a:lvl5pPr>
      <a:lvl6pPr marL="395640" algn="l" defTabSz="79128" rtl="0" eaLnBrk="1" latinLnBrk="0" hangingPunct="1">
        <a:defRPr sz="400" kern="1200">
          <a:solidFill>
            <a:schemeClr val="tx1"/>
          </a:solidFill>
          <a:latin typeface="+mn-lt"/>
          <a:ea typeface="+mn-ea"/>
          <a:cs typeface="+mn-cs"/>
        </a:defRPr>
      </a:lvl6pPr>
      <a:lvl7pPr marL="474767" algn="l" defTabSz="79128" rtl="0" eaLnBrk="1" latinLnBrk="0" hangingPunct="1">
        <a:defRPr sz="400" kern="1200">
          <a:solidFill>
            <a:schemeClr val="tx1"/>
          </a:solidFill>
          <a:latin typeface="+mn-lt"/>
          <a:ea typeface="+mn-ea"/>
          <a:cs typeface="+mn-cs"/>
        </a:defRPr>
      </a:lvl7pPr>
      <a:lvl8pPr marL="553895" algn="l" defTabSz="79128" rtl="0" eaLnBrk="1" latinLnBrk="0" hangingPunct="1">
        <a:defRPr sz="400" kern="1200">
          <a:solidFill>
            <a:schemeClr val="tx1"/>
          </a:solidFill>
          <a:latin typeface="+mn-lt"/>
          <a:ea typeface="+mn-ea"/>
          <a:cs typeface="+mn-cs"/>
        </a:defRPr>
      </a:lvl8pPr>
      <a:lvl9pPr marL="633023" algn="l" defTabSz="79128" rtl="0" eaLnBrk="1" latinLnBrk="0" hangingPunct="1">
        <a:defRPr sz="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6708" y="-28952"/>
            <a:ext cx="12747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 smtClean="0"/>
              <a:t>Materials Cartography</a:t>
            </a:r>
            <a:endParaRPr lang="en-US" sz="9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99" y="185474"/>
            <a:ext cx="1459327" cy="107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986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Corey</dc:creator>
  <cp:lastModifiedBy>Corey</cp:lastModifiedBy>
  <cp:revision>10</cp:revision>
  <dcterms:created xsi:type="dcterms:W3CDTF">2014-09-08T14:22:17Z</dcterms:created>
  <dcterms:modified xsi:type="dcterms:W3CDTF">2014-12-12T20:16:43Z</dcterms:modified>
</cp:coreProperties>
</file>

<file path=docProps/thumbnail.jpeg>
</file>